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72" r:id="rId5"/>
    <p:sldMasterId id="2147483684" r:id="rId6"/>
    <p:sldMasterId id="2147483696" r:id="rId7"/>
    <p:sldMasterId id="2147483708" r:id="rId8"/>
  </p:sldMasterIdLst>
  <p:notesMasterIdLst>
    <p:notesMasterId r:id="rId194"/>
  </p:notesMasterIdLst>
  <p:sldIdLst>
    <p:sldId id="260" r:id="rId9"/>
    <p:sldId id="262" r:id="rId10"/>
    <p:sldId id="263" r:id="rId11"/>
    <p:sldId id="264" r:id="rId12"/>
    <p:sldId id="306" r:id="rId13"/>
    <p:sldId id="265" r:id="rId14"/>
    <p:sldId id="277" r:id="rId15"/>
    <p:sldId id="266" r:id="rId16"/>
    <p:sldId id="276" r:id="rId17"/>
    <p:sldId id="282" r:id="rId18"/>
    <p:sldId id="281" r:id="rId19"/>
    <p:sldId id="278" r:id="rId20"/>
    <p:sldId id="283" r:id="rId21"/>
    <p:sldId id="279" r:id="rId22"/>
    <p:sldId id="280" r:id="rId23"/>
    <p:sldId id="268" r:id="rId24"/>
    <p:sldId id="269" r:id="rId25"/>
    <p:sldId id="305" r:id="rId26"/>
    <p:sldId id="284" r:id="rId27"/>
    <p:sldId id="285" r:id="rId28"/>
    <p:sldId id="291" r:id="rId29"/>
    <p:sldId id="286" r:id="rId30"/>
    <p:sldId id="287" r:id="rId31"/>
    <p:sldId id="288" r:id="rId32"/>
    <p:sldId id="289" r:id="rId33"/>
    <p:sldId id="290" r:id="rId34"/>
    <p:sldId id="292" r:id="rId35"/>
    <p:sldId id="271" r:id="rId36"/>
    <p:sldId id="293" r:id="rId37"/>
    <p:sldId id="294" r:id="rId38"/>
    <p:sldId id="295" r:id="rId39"/>
    <p:sldId id="297" r:id="rId40"/>
    <p:sldId id="296" r:id="rId41"/>
    <p:sldId id="298" r:id="rId42"/>
    <p:sldId id="299" r:id="rId43"/>
    <p:sldId id="300" r:id="rId44"/>
    <p:sldId id="301" r:id="rId45"/>
    <p:sldId id="303" r:id="rId46"/>
    <p:sldId id="302" r:id="rId47"/>
    <p:sldId id="304" r:id="rId48"/>
    <p:sldId id="275" r:id="rId49"/>
    <p:sldId id="381" r:id="rId50"/>
    <p:sldId id="384" r:id="rId51"/>
    <p:sldId id="387" r:id="rId52"/>
    <p:sldId id="390" r:id="rId53"/>
    <p:sldId id="393" r:id="rId54"/>
    <p:sldId id="396" r:id="rId55"/>
    <p:sldId id="399" r:id="rId56"/>
    <p:sldId id="402" r:id="rId57"/>
    <p:sldId id="405" r:id="rId58"/>
    <p:sldId id="408" r:id="rId59"/>
    <p:sldId id="411" r:id="rId60"/>
    <p:sldId id="414" r:id="rId61"/>
    <p:sldId id="417" r:id="rId62"/>
    <p:sldId id="420" r:id="rId63"/>
    <p:sldId id="423" r:id="rId64"/>
    <p:sldId id="426" r:id="rId65"/>
    <p:sldId id="429" r:id="rId66"/>
    <p:sldId id="432" r:id="rId67"/>
    <p:sldId id="435" r:id="rId68"/>
    <p:sldId id="438" r:id="rId69"/>
    <p:sldId id="441" r:id="rId70"/>
    <p:sldId id="444" r:id="rId71"/>
    <p:sldId id="447" r:id="rId72"/>
    <p:sldId id="450" r:id="rId73"/>
    <p:sldId id="453" r:id="rId74"/>
    <p:sldId id="456" r:id="rId75"/>
    <p:sldId id="459" r:id="rId76"/>
    <p:sldId id="462" r:id="rId77"/>
    <p:sldId id="465" r:id="rId78"/>
    <p:sldId id="468" r:id="rId79"/>
    <p:sldId id="471" r:id="rId80"/>
    <p:sldId id="474" r:id="rId81"/>
    <p:sldId id="477" r:id="rId82"/>
    <p:sldId id="480" r:id="rId83"/>
    <p:sldId id="483" r:id="rId84"/>
    <p:sldId id="486" r:id="rId85"/>
    <p:sldId id="489" r:id="rId86"/>
    <p:sldId id="492" r:id="rId87"/>
    <p:sldId id="495" r:id="rId88"/>
    <p:sldId id="498" r:id="rId89"/>
    <p:sldId id="501" r:id="rId90"/>
    <p:sldId id="504" r:id="rId91"/>
    <p:sldId id="507" r:id="rId92"/>
    <p:sldId id="510" r:id="rId93"/>
    <p:sldId id="513" r:id="rId94"/>
    <p:sldId id="516" r:id="rId95"/>
    <p:sldId id="519" r:id="rId96"/>
    <p:sldId id="522" r:id="rId97"/>
    <p:sldId id="525" r:id="rId98"/>
    <p:sldId id="528" r:id="rId99"/>
    <p:sldId id="531" r:id="rId100"/>
    <p:sldId id="534" r:id="rId101"/>
    <p:sldId id="537" r:id="rId102"/>
    <p:sldId id="540" r:id="rId103"/>
    <p:sldId id="543" r:id="rId104"/>
    <p:sldId id="546" r:id="rId105"/>
    <p:sldId id="549" r:id="rId106"/>
    <p:sldId id="552" r:id="rId107"/>
    <p:sldId id="555" r:id="rId108"/>
    <p:sldId id="558" r:id="rId109"/>
    <p:sldId id="561" r:id="rId110"/>
    <p:sldId id="564" r:id="rId111"/>
    <p:sldId id="567" r:id="rId112"/>
    <p:sldId id="570" r:id="rId113"/>
    <p:sldId id="573" r:id="rId114"/>
    <p:sldId id="576" r:id="rId115"/>
    <p:sldId id="579" r:id="rId116"/>
    <p:sldId id="582" r:id="rId117"/>
    <p:sldId id="585" r:id="rId118"/>
    <p:sldId id="588" r:id="rId119"/>
    <p:sldId id="591" r:id="rId120"/>
    <p:sldId id="594" r:id="rId121"/>
    <p:sldId id="597" r:id="rId122"/>
    <p:sldId id="600" r:id="rId123"/>
    <p:sldId id="603" r:id="rId124"/>
    <p:sldId id="606" r:id="rId125"/>
    <p:sldId id="609" r:id="rId126"/>
    <p:sldId id="612" r:id="rId127"/>
    <p:sldId id="615" r:id="rId128"/>
    <p:sldId id="618" r:id="rId129"/>
    <p:sldId id="621" r:id="rId130"/>
    <p:sldId id="624" r:id="rId131"/>
    <p:sldId id="627" r:id="rId132"/>
    <p:sldId id="630" r:id="rId133"/>
    <p:sldId id="633" r:id="rId134"/>
    <p:sldId id="636" r:id="rId135"/>
    <p:sldId id="639" r:id="rId136"/>
    <p:sldId id="642" r:id="rId137"/>
    <p:sldId id="645" r:id="rId138"/>
    <p:sldId id="648" r:id="rId139"/>
    <p:sldId id="651" r:id="rId140"/>
    <p:sldId id="654" r:id="rId141"/>
    <p:sldId id="657" r:id="rId142"/>
    <p:sldId id="660" r:id="rId143"/>
    <p:sldId id="663" r:id="rId144"/>
    <p:sldId id="666" r:id="rId145"/>
    <p:sldId id="669" r:id="rId146"/>
    <p:sldId id="672" r:id="rId147"/>
    <p:sldId id="675" r:id="rId148"/>
    <p:sldId id="678" r:id="rId149"/>
    <p:sldId id="681" r:id="rId150"/>
    <p:sldId id="684" r:id="rId151"/>
    <p:sldId id="687" r:id="rId152"/>
    <p:sldId id="690" r:id="rId153"/>
    <p:sldId id="693" r:id="rId154"/>
    <p:sldId id="696" r:id="rId155"/>
    <p:sldId id="699" r:id="rId156"/>
    <p:sldId id="702" r:id="rId157"/>
    <p:sldId id="705" r:id="rId158"/>
    <p:sldId id="708" r:id="rId159"/>
    <p:sldId id="711" r:id="rId160"/>
    <p:sldId id="714" r:id="rId161"/>
    <p:sldId id="717" r:id="rId162"/>
    <p:sldId id="720" r:id="rId163"/>
    <p:sldId id="723" r:id="rId164"/>
    <p:sldId id="726" r:id="rId165"/>
    <p:sldId id="729" r:id="rId166"/>
    <p:sldId id="732" r:id="rId167"/>
    <p:sldId id="735" r:id="rId168"/>
    <p:sldId id="738" r:id="rId169"/>
    <p:sldId id="741" r:id="rId170"/>
    <p:sldId id="744" r:id="rId171"/>
    <p:sldId id="747" r:id="rId172"/>
    <p:sldId id="750" r:id="rId173"/>
    <p:sldId id="753" r:id="rId174"/>
    <p:sldId id="756" r:id="rId175"/>
    <p:sldId id="759" r:id="rId176"/>
    <p:sldId id="762" r:id="rId177"/>
    <p:sldId id="765" r:id="rId178"/>
    <p:sldId id="768" r:id="rId179"/>
    <p:sldId id="771" r:id="rId180"/>
    <p:sldId id="774" r:id="rId181"/>
    <p:sldId id="777" r:id="rId182"/>
    <p:sldId id="780" r:id="rId183"/>
    <p:sldId id="783" r:id="rId184"/>
    <p:sldId id="786" r:id="rId185"/>
    <p:sldId id="789" r:id="rId186"/>
    <p:sldId id="792" r:id="rId187"/>
    <p:sldId id="795" r:id="rId188"/>
    <p:sldId id="798" r:id="rId189"/>
    <p:sldId id="801" r:id="rId190"/>
    <p:sldId id="804" r:id="rId191"/>
    <p:sldId id="807" r:id="rId192"/>
    <p:sldId id="810" r:id="rId19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5"/>
      <p:bold r:id="rId196"/>
      <p:italic r:id="rId197"/>
      <p:boldItalic r:id="rId198"/>
    </p:embeddedFont>
    <p:embeddedFont>
      <p:font typeface="Century Gothic" panose="020B0502020202020204" pitchFamily="34" charset="0"/>
      <p:regular r:id="rId199"/>
      <p:bold r:id="rId200"/>
      <p:italic r:id="rId201"/>
      <p:boldItalic r:id="rId202"/>
    </p:embeddedFont>
  </p:embeddedFontLst>
  <p:custDataLst>
    <p:tags r:id="rId203"/>
  </p:custDataLst>
  <p:defaultText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04" roundtripDataSignature="AMtx7mhjxPrsOBPP4yViyrDTJVpXgOZs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5A7811-AFE9-966D-A852-0B14239E0812}" v="7" dt="2022-10-28T10:11:23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63" Type="http://schemas.openxmlformats.org/officeDocument/2006/relationships/slide" Target="slides/slide55.xml"/><Relationship Id="rId84" Type="http://schemas.openxmlformats.org/officeDocument/2006/relationships/slide" Target="slides/slide76.xml"/><Relationship Id="rId138" Type="http://schemas.openxmlformats.org/officeDocument/2006/relationships/slide" Target="slides/slide130.xml"/><Relationship Id="rId159" Type="http://schemas.openxmlformats.org/officeDocument/2006/relationships/slide" Target="slides/slide151.xml"/><Relationship Id="rId170" Type="http://schemas.openxmlformats.org/officeDocument/2006/relationships/slide" Target="slides/slide162.xml"/><Relationship Id="rId191" Type="http://schemas.openxmlformats.org/officeDocument/2006/relationships/slide" Target="slides/slide183.xml"/><Relationship Id="rId205" Type="http://schemas.openxmlformats.org/officeDocument/2006/relationships/presProps" Target="presProps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53" Type="http://schemas.openxmlformats.org/officeDocument/2006/relationships/slide" Target="slides/slide45.xml"/><Relationship Id="rId74" Type="http://schemas.openxmlformats.org/officeDocument/2006/relationships/slide" Target="slides/slide66.xml"/><Relationship Id="rId128" Type="http://schemas.openxmlformats.org/officeDocument/2006/relationships/slide" Target="slides/slide120.xml"/><Relationship Id="rId149" Type="http://schemas.openxmlformats.org/officeDocument/2006/relationships/slide" Target="slides/slide141.xml"/><Relationship Id="rId5" Type="http://schemas.openxmlformats.org/officeDocument/2006/relationships/slideMaster" Target="slideMasters/slideMaster2.xml"/><Relationship Id="rId95" Type="http://schemas.openxmlformats.org/officeDocument/2006/relationships/slide" Target="slides/slide87.xml"/><Relationship Id="rId160" Type="http://schemas.openxmlformats.org/officeDocument/2006/relationships/slide" Target="slides/slide152.xml"/><Relationship Id="rId181" Type="http://schemas.openxmlformats.org/officeDocument/2006/relationships/slide" Target="slides/slide173.xml"/><Relationship Id="rId22" Type="http://schemas.openxmlformats.org/officeDocument/2006/relationships/slide" Target="slides/slide14.xml"/><Relationship Id="rId43" Type="http://schemas.openxmlformats.org/officeDocument/2006/relationships/slide" Target="slides/slide35.xml"/><Relationship Id="rId64" Type="http://schemas.openxmlformats.org/officeDocument/2006/relationships/slide" Target="slides/slide56.xml"/><Relationship Id="rId118" Type="http://schemas.openxmlformats.org/officeDocument/2006/relationships/slide" Target="slides/slide110.xml"/><Relationship Id="rId139" Type="http://schemas.openxmlformats.org/officeDocument/2006/relationships/slide" Target="slides/slide131.xml"/><Relationship Id="rId85" Type="http://schemas.openxmlformats.org/officeDocument/2006/relationships/slide" Target="slides/slide77.xml"/><Relationship Id="rId150" Type="http://schemas.openxmlformats.org/officeDocument/2006/relationships/slide" Target="slides/slide142.xml"/><Relationship Id="rId171" Type="http://schemas.openxmlformats.org/officeDocument/2006/relationships/slide" Target="slides/slide163.xml"/><Relationship Id="rId192" Type="http://schemas.openxmlformats.org/officeDocument/2006/relationships/slide" Target="slides/slide184.xml"/><Relationship Id="rId206" Type="http://schemas.openxmlformats.org/officeDocument/2006/relationships/viewProps" Target="viewProps.xml"/><Relationship Id="rId12" Type="http://schemas.openxmlformats.org/officeDocument/2006/relationships/slide" Target="slides/slide4.xml"/><Relationship Id="rId33" Type="http://schemas.openxmlformats.org/officeDocument/2006/relationships/slide" Target="slides/slide25.xml"/><Relationship Id="rId108" Type="http://schemas.openxmlformats.org/officeDocument/2006/relationships/slide" Target="slides/slide100.xml"/><Relationship Id="rId129" Type="http://schemas.openxmlformats.org/officeDocument/2006/relationships/slide" Target="slides/slide121.xml"/><Relationship Id="rId54" Type="http://schemas.openxmlformats.org/officeDocument/2006/relationships/slide" Target="slides/slide46.xml"/><Relationship Id="rId75" Type="http://schemas.openxmlformats.org/officeDocument/2006/relationships/slide" Target="slides/slide67.xml"/><Relationship Id="rId96" Type="http://schemas.openxmlformats.org/officeDocument/2006/relationships/slide" Target="slides/slide88.xml"/><Relationship Id="rId140" Type="http://schemas.openxmlformats.org/officeDocument/2006/relationships/slide" Target="slides/slide132.xml"/><Relationship Id="rId161" Type="http://schemas.openxmlformats.org/officeDocument/2006/relationships/slide" Target="slides/slide153.xml"/><Relationship Id="rId182" Type="http://schemas.openxmlformats.org/officeDocument/2006/relationships/slide" Target="slides/slide174.xml"/><Relationship Id="rId6" Type="http://schemas.openxmlformats.org/officeDocument/2006/relationships/slideMaster" Target="slideMasters/slideMaster3.xml"/><Relationship Id="rId23" Type="http://schemas.openxmlformats.org/officeDocument/2006/relationships/slide" Target="slides/slide15.xml"/><Relationship Id="rId119" Type="http://schemas.openxmlformats.org/officeDocument/2006/relationships/slide" Target="slides/slide111.xml"/><Relationship Id="rId44" Type="http://schemas.openxmlformats.org/officeDocument/2006/relationships/slide" Target="slides/slide36.xml"/><Relationship Id="rId65" Type="http://schemas.openxmlformats.org/officeDocument/2006/relationships/slide" Target="slides/slide57.xml"/><Relationship Id="rId86" Type="http://schemas.openxmlformats.org/officeDocument/2006/relationships/slide" Target="slides/slide78.xml"/><Relationship Id="rId130" Type="http://schemas.openxmlformats.org/officeDocument/2006/relationships/slide" Target="slides/slide122.xml"/><Relationship Id="rId151" Type="http://schemas.openxmlformats.org/officeDocument/2006/relationships/slide" Target="slides/slide143.xml"/><Relationship Id="rId172" Type="http://schemas.openxmlformats.org/officeDocument/2006/relationships/slide" Target="slides/slide164.xml"/><Relationship Id="rId193" Type="http://schemas.openxmlformats.org/officeDocument/2006/relationships/slide" Target="slides/slide185.xml"/><Relationship Id="rId207" Type="http://schemas.openxmlformats.org/officeDocument/2006/relationships/theme" Target="theme/theme1.xml"/><Relationship Id="rId13" Type="http://schemas.openxmlformats.org/officeDocument/2006/relationships/slide" Target="slides/slide5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20" Type="http://schemas.openxmlformats.org/officeDocument/2006/relationships/slide" Target="slides/slide112.xml"/><Relationship Id="rId141" Type="http://schemas.openxmlformats.org/officeDocument/2006/relationships/slide" Target="slides/slide133.xml"/><Relationship Id="rId7" Type="http://schemas.openxmlformats.org/officeDocument/2006/relationships/slideMaster" Target="slideMasters/slideMaster4.xml"/><Relationship Id="rId162" Type="http://schemas.openxmlformats.org/officeDocument/2006/relationships/slide" Target="slides/slide154.xml"/><Relationship Id="rId183" Type="http://schemas.openxmlformats.org/officeDocument/2006/relationships/slide" Target="slides/slide175.xml"/><Relationship Id="rId24" Type="http://schemas.openxmlformats.org/officeDocument/2006/relationships/slide" Target="slides/slide16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31" Type="http://schemas.openxmlformats.org/officeDocument/2006/relationships/slide" Target="slides/slide123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52" Type="http://schemas.openxmlformats.org/officeDocument/2006/relationships/slide" Target="slides/slide144.xml"/><Relationship Id="rId173" Type="http://schemas.openxmlformats.org/officeDocument/2006/relationships/slide" Target="slides/slide165.xml"/><Relationship Id="rId194" Type="http://schemas.openxmlformats.org/officeDocument/2006/relationships/notesMaster" Target="notesMasters/notesMaster1.xml"/><Relationship Id="rId199" Type="http://schemas.openxmlformats.org/officeDocument/2006/relationships/font" Target="fonts/font5.fntdata"/><Relationship Id="rId203" Type="http://schemas.openxmlformats.org/officeDocument/2006/relationships/tags" Target="tags/tag1.xml"/><Relationship Id="rId208" Type="http://schemas.openxmlformats.org/officeDocument/2006/relationships/tableStyles" Target="tableStyles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26" Type="http://schemas.openxmlformats.org/officeDocument/2006/relationships/slide" Target="slides/slide118.xml"/><Relationship Id="rId147" Type="http://schemas.openxmlformats.org/officeDocument/2006/relationships/slide" Target="slides/slide139.xml"/><Relationship Id="rId168" Type="http://schemas.openxmlformats.org/officeDocument/2006/relationships/slide" Target="slides/slide160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slide" Target="slides/slide113.xml"/><Relationship Id="rId142" Type="http://schemas.openxmlformats.org/officeDocument/2006/relationships/slide" Target="slides/slide134.xml"/><Relationship Id="rId163" Type="http://schemas.openxmlformats.org/officeDocument/2006/relationships/slide" Target="slides/slide155.xml"/><Relationship Id="rId184" Type="http://schemas.openxmlformats.org/officeDocument/2006/relationships/slide" Target="slides/slide176.xml"/><Relationship Id="rId189" Type="http://schemas.openxmlformats.org/officeDocument/2006/relationships/slide" Target="slides/slide181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116" Type="http://schemas.openxmlformats.org/officeDocument/2006/relationships/slide" Target="slides/slide108.xml"/><Relationship Id="rId137" Type="http://schemas.openxmlformats.org/officeDocument/2006/relationships/slide" Target="slides/slide129.xml"/><Relationship Id="rId158" Type="http://schemas.openxmlformats.org/officeDocument/2006/relationships/slide" Target="slides/slide150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slide" Target="slides/slide103.xml"/><Relationship Id="rId132" Type="http://schemas.openxmlformats.org/officeDocument/2006/relationships/slide" Target="slides/slide124.xml"/><Relationship Id="rId153" Type="http://schemas.openxmlformats.org/officeDocument/2006/relationships/slide" Target="slides/slide145.xml"/><Relationship Id="rId174" Type="http://schemas.openxmlformats.org/officeDocument/2006/relationships/slide" Target="slides/slide166.xml"/><Relationship Id="rId179" Type="http://schemas.openxmlformats.org/officeDocument/2006/relationships/slide" Target="slides/slide171.xml"/><Relationship Id="rId195" Type="http://schemas.openxmlformats.org/officeDocument/2006/relationships/font" Target="fonts/font1.fntdata"/><Relationship Id="rId209" Type="http://schemas.microsoft.com/office/2015/10/relationships/revisionInfo" Target="revisionInfo.xml"/><Relationship Id="rId190" Type="http://schemas.openxmlformats.org/officeDocument/2006/relationships/slide" Target="slides/slide182.xml"/><Relationship Id="rId204" Type="http://customschemas.google.com/relationships/presentationmetadata" Target="metadata"/><Relationship Id="rId15" Type="http://schemas.openxmlformats.org/officeDocument/2006/relationships/slide" Target="slides/slide7.xml"/><Relationship Id="rId36" Type="http://schemas.openxmlformats.org/officeDocument/2006/relationships/slide" Target="slides/slide28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27" Type="http://schemas.openxmlformats.org/officeDocument/2006/relationships/slide" Target="slides/slide11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52" Type="http://schemas.openxmlformats.org/officeDocument/2006/relationships/slide" Target="slides/slide44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slide" Target="slides/slide114.xml"/><Relationship Id="rId143" Type="http://schemas.openxmlformats.org/officeDocument/2006/relationships/slide" Target="slides/slide135.xml"/><Relationship Id="rId148" Type="http://schemas.openxmlformats.org/officeDocument/2006/relationships/slide" Target="slides/slide140.xml"/><Relationship Id="rId164" Type="http://schemas.openxmlformats.org/officeDocument/2006/relationships/slide" Target="slides/slide156.xml"/><Relationship Id="rId169" Type="http://schemas.openxmlformats.org/officeDocument/2006/relationships/slide" Target="slides/slide161.xml"/><Relationship Id="rId185" Type="http://schemas.openxmlformats.org/officeDocument/2006/relationships/slide" Target="slides/slide17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80" Type="http://schemas.openxmlformats.org/officeDocument/2006/relationships/slide" Target="slides/slide172.xml"/><Relationship Id="rId26" Type="http://schemas.openxmlformats.org/officeDocument/2006/relationships/slide" Target="slides/slide18.xml"/><Relationship Id="rId47" Type="http://schemas.openxmlformats.org/officeDocument/2006/relationships/slide" Target="slides/slide39.xml"/><Relationship Id="rId68" Type="http://schemas.openxmlformats.org/officeDocument/2006/relationships/slide" Target="slides/slide60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33" Type="http://schemas.openxmlformats.org/officeDocument/2006/relationships/slide" Target="slides/slide125.xml"/><Relationship Id="rId154" Type="http://schemas.openxmlformats.org/officeDocument/2006/relationships/slide" Target="slides/slide146.xml"/><Relationship Id="rId175" Type="http://schemas.openxmlformats.org/officeDocument/2006/relationships/slide" Target="slides/slide167.xml"/><Relationship Id="rId196" Type="http://schemas.openxmlformats.org/officeDocument/2006/relationships/font" Target="fonts/font2.fntdata"/><Relationship Id="rId200" Type="http://schemas.openxmlformats.org/officeDocument/2006/relationships/font" Target="fonts/font6.fntdata"/><Relationship Id="rId16" Type="http://schemas.openxmlformats.org/officeDocument/2006/relationships/slide" Target="slides/slide8.xml"/><Relationship Id="rId37" Type="http://schemas.openxmlformats.org/officeDocument/2006/relationships/slide" Target="slides/slide29.xml"/><Relationship Id="rId58" Type="http://schemas.openxmlformats.org/officeDocument/2006/relationships/slide" Target="slides/slide50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slide" Target="slides/slide115.xml"/><Relationship Id="rId144" Type="http://schemas.openxmlformats.org/officeDocument/2006/relationships/slide" Target="slides/slide136.xml"/><Relationship Id="rId90" Type="http://schemas.openxmlformats.org/officeDocument/2006/relationships/slide" Target="slides/slide82.xml"/><Relationship Id="rId165" Type="http://schemas.openxmlformats.org/officeDocument/2006/relationships/slide" Target="slides/slide157.xml"/><Relationship Id="rId186" Type="http://schemas.openxmlformats.org/officeDocument/2006/relationships/slide" Target="slides/slide178.xml"/><Relationship Id="rId27" Type="http://schemas.openxmlformats.org/officeDocument/2006/relationships/slide" Target="slides/slide19.xml"/><Relationship Id="rId48" Type="http://schemas.openxmlformats.org/officeDocument/2006/relationships/slide" Target="slides/slide40.xml"/><Relationship Id="rId69" Type="http://schemas.openxmlformats.org/officeDocument/2006/relationships/slide" Target="slides/slide61.xml"/><Relationship Id="rId113" Type="http://schemas.openxmlformats.org/officeDocument/2006/relationships/slide" Target="slides/slide105.xml"/><Relationship Id="rId134" Type="http://schemas.openxmlformats.org/officeDocument/2006/relationships/slide" Target="slides/slide126.xml"/><Relationship Id="rId80" Type="http://schemas.openxmlformats.org/officeDocument/2006/relationships/slide" Target="slides/slide72.xml"/><Relationship Id="rId155" Type="http://schemas.openxmlformats.org/officeDocument/2006/relationships/slide" Target="slides/slide147.xml"/><Relationship Id="rId176" Type="http://schemas.openxmlformats.org/officeDocument/2006/relationships/slide" Target="slides/slide168.xml"/><Relationship Id="rId197" Type="http://schemas.openxmlformats.org/officeDocument/2006/relationships/font" Target="fonts/font3.fntdata"/><Relationship Id="rId201" Type="http://schemas.openxmlformats.org/officeDocument/2006/relationships/font" Target="fonts/font7.fntdata"/><Relationship Id="rId17" Type="http://schemas.openxmlformats.org/officeDocument/2006/relationships/slide" Target="slides/slide9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24" Type="http://schemas.openxmlformats.org/officeDocument/2006/relationships/slide" Target="slides/slide116.xml"/><Relationship Id="rId70" Type="http://schemas.openxmlformats.org/officeDocument/2006/relationships/slide" Target="slides/slide62.xml"/><Relationship Id="rId91" Type="http://schemas.openxmlformats.org/officeDocument/2006/relationships/slide" Target="slides/slide83.xml"/><Relationship Id="rId145" Type="http://schemas.openxmlformats.org/officeDocument/2006/relationships/slide" Target="slides/slide137.xml"/><Relationship Id="rId166" Type="http://schemas.openxmlformats.org/officeDocument/2006/relationships/slide" Target="slides/slide158.xml"/><Relationship Id="rId187" Type="http://schemas.openxmlformats.org/officeDocument/2006/relationships/slide" Target="slides/slide179.xml"/><Relationship Id="rId1" Type="http://schemas.openxmlformats.org/officeDocument/2006/relationships/customXml" Target="../customXml/item1.xml"/><Relationship Id="rId28" Type="http://schemas.openxmlformats.org/officeDocument/2006/relationships/slide" Target="slides/slide20.xml"/><Relationship Id="rId49" Type="http://schemas.openxmlformats.org/officeDocument/2006/relationships/slide" Target="slides/slide41.xml"/><Relationship Id="rId114" Type="http://schemas.openxmlformats.org/officeDocument/2006/relationships/slide" Target="slides/slide106.xml"/><Relationship Id="rId60" Type="http://schemas.openxmlformats.org/officeDocument/2006/relationships/slide" Target="slides/slide52.xml"/><Relationship Id="rId81" Type="http://schemas.openxmlformats.org/officeDocument/2006/relationships/slide" Target="slides/slide73.xml"/><Relationship Id="rId135" Type="http://schemas.openxmlformats.org/officeDocument/2006/relationships/slide" Target="slides/slide127.xml"/><Relationship Id="rId156" Type="http://schemas.openxmlformats.org/officeDocument/2006/relationships/slide" Target="slides/slide148.xml"/><Relationship Id="rId177" Type="http://schemas.openxmlformats.org/officeDocument/2006/relationships/slide" Target="slides/slide169.xml"/><Relationship Id="rId198" Type="http://schemas.openxmlformats.org/officeDocument/2006/relationships/font" Target="fonts/font4.fntdata"/><Relationship Id="rId202" Type="http://schemas.openxmlformats.org/officeDocument/2006/relationships/font" Target="fonts/font8.fntdata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50" Type="http://schemas.openxmlformats.org/officeDocument/2006/relationships/slide" Target="slides/slide42.xml"/><Relationship Id="rId104" Type="http://schemas.openxmlformats.org/officeDocument/2006/relationships/slide" Target="slides/slide96.xml"/><Relationship Id="rId125" Type="http://schemas.openxmlformats.org/officeDocument/2006/relationships/slide" Target="slides/slide117.xml"/><Relationship Id="rId146" Type="http://schemas.openxmlformats.org/officeDocument/2006/relationships/slide" Target="slides/slide138.xml"/><Relationship Id="rId167" Type="http://schemas.openxmlformats.org/officeDocument/2006/relationships/slide" Target="slides/slide159.xml"/><Relationship Id="rId188" Type="http://schemas.openxmlformats.org/officeDocument/2006/relationships/slide" Target="slides/slide180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40" Type="http://schemas.openxmlformats.org/officeDocument/2006/relationships/slide" Target="slides/slide32.xml"/><Relationship Id="rId115" Type="http://schemas.openxmlformats.org/officeDocument/2006/relationships/slide" Target="slides/slide107.xml"/><Relationship Id="rId136" Type="http://schemas.openxmlformats.org/officeDocument/2006/relationships/slide" Target="slides/slide128.xml"/><Relationship Id="rId157" Type="http://schemas.openxmlformats.org/officeDocument/2006/relationships/slide" Target="slides/slide149.xml"/><Relationship Id="rId178" Type="http://schemas.openxmlformats.org/officeDocument/2006/relationships/slide" Target="slides/slide1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1299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2631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22447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66362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50855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7008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55393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69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08381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7354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657930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09762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458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563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82863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69526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512366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768420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02856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265088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811689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74447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7281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512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900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29358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95689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464827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4962154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467668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9442208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60247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1780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70084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69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08381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3912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600658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67409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83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817238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323568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016183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05616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1755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021357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98588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7968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848538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56054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245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995729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69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3083816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52838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07623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678723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537633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386108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3719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1866975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521990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973363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5848538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156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5657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4245990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88738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13937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174263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516625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599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7535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46624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8504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68836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533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17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8491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1176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44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58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53829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31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263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90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841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178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340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816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4960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22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7008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6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7008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3893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5502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0237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89144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4328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4603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5258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177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6766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10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62032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48735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9404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51172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4905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5261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8812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5746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44317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20339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10044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0627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795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7878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05310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91687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515887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526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9072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8417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117896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912269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1298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055124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94923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85043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31656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6679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023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0937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81483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2136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8478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00842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96225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136444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01840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74520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41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L="0" marR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hf hdr="0" ftr="0" dt="0"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3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3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3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4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4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4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4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4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4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4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4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4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4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4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45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4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4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4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4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4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4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4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4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4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4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4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45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Fundamentos de Pentest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Your Guide To Cyber Security Jobs">
            <a:extLst>
              <a:ext uri="{FF2B5EF4-FFF2-40B4-BE49-F238E27FC236}">
                <a16:creationId xmlns:a16="http://schemas.microsoft.com/office/drawing/2014/main" id="{F14E5BD3-9FB1-CD94-F70E-38D1CC7DC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69522" y="1988993"/>
            <a:ext cx="5004955" cy="261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12541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Podem ser aquivos como MS Office, PDF, Open Office, SVG e uma infinidade de formatos.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3654012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101</a:t>
            </a:fld>
            <a:r>
              <a:rPr lang="en-US"/>
              <a:t>]</a:t>
            </a:r>
            <a:endParaRPr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4BA95E3-0F17-5B11-C086-BE87A3FE2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2919" y="1396276"/>
            <a:ext cx="5378161" cy="355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422396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Permite encontrar metadados como: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Usuários do software;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Versão do software;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Pastas;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 operacionais;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91284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instalar o foca e analisar alguns arquivos para extração de metadados.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5398893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Social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falar sobre a engenharia social e a arte de manipular pessoas para obter vantagens, e como se proteger dela.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este curso não há pré-requisitos técnicos, porém o conteúdo dos cursos anteriores facilitam a assimilação dos novos conteúdos.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a engenharia social?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 de ataques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Phishing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se proteger?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643282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What Is Pentest Deals, 59% OFF | pwdnutrition.com">
            <a:extLst>
              <a:ext uri="{FF2B5EF4-FFF2-40B4-BE49-F238E27FC236}">
                <a16:creationId xmlns:a16="http://schemas.microsoft.com/office/drawing/2014/main" id="{A94F65F6-BDDB-76AA-ED64-5B4A5D552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0" y="1524001"/>
            <a:ext cx="60960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432331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engenharia social?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de um tipo de ameaça importante, a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Engenharia Social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Social Engineering Basics | What to Know About Social Hackers">
            <a:extLst>
              <a:ext uri="{FF2B5EF4-FFF2-40B4-BE49-F238E27FC236}">
                <a16:creationId xmlns:a16="http://schemas.microsoft.com/office/drawing/2014/main" id="{D0538625-3BE6-EB3E-56DC-5A9CA038A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9345" y="3669851"/>
            <a:ext cx="3685309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60422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Resumidamente, é persuadir alguém a fazer algo, sem que seja percebida a real intenção.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social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75904"/>
      </p:ext>
    </p:extLst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uma técnica empregada para induzir usuários desavisados a enviar dados confidenciais, infectar seus computadores com malware ou abrir links para sites infectados.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social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9037181"/>
      </p:ext>
    </p:extLst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Engenharia social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5CB400-0D33-AA59-64A7-54D2F54A1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239" y="1481050"/>
            <a:ext cx="5385522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427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tipos de ataques que utilizam a engenharia social.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449835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DA6E604-D702-5B58-45CE-27C080BE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51809" y="1974612"/>
            <a:ext cx="4440382" cy="277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227029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 os ataques cibernéticos de certa forma utilizam um nível mesmo que mínimo de engenharia social.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ataques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What are social engineering attacks?">
            <a:extLst>
              <a:ext uri="{FF2B5EF4-FFF2-40B4-BE49-F238E27FC236}">
                <a16:creationId xmlns:a16="http://schemas.microsoft.com/office/drawing/2014/main" id="{2D781177-2C4A-65D1-3C8F-4F5835EC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2717" y="1729532"/>
            <a:ext cx="4458566" cy="302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3825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D078EC-F1A9-057D-9FA3-0B3F715AC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908" y="1263702"/>
            <a:ext cx="3828184" cy="382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232125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e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ngenharia social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What is social engineering? A definition + techniques to watch for">
            <a:extLst>
              <a:ext uri="{FF2B5EF4-FFF2-40B4-BE49-F238E27FC236}">
                <a16:creationId xmlns:a16="http://schemas.microsoft.com/office/drawing/2014/main" id="{A0D8209C-5C72-FE36-B580-17208AAC6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5307" y="1481050"/>
            <a:ext cx="1793385" cy="3577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181180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tipos de ataques que utilizam a engenharia social.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7545919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Phishing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711879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dar atenção a um tipo de ataque muito comum, o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phishin</a:t>
            </a:r>
            <a:r>
              <a:rPr lang="pt-BR" sz="240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pt-BR" sz="240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1749263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Phishing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crime cibernético em que um alvo ou alvos são contatados por e-mail, telefone ou mensagem de texto por alguém se passando por uma instituição legítima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Phishing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32446821"/>
      </p:ext>
    </p:extLst>
  </p:cSld>
  <p:clrMapOvr>
    <a:masterClrMapping/>
  </p:clrMapOvr>
  <p:transition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Busca atrair indivíduos a fornecer dados confidenciais, como informações de identificação pessoal, detalhes bancários e de cartão de crédito e senhas.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Phishing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8FE20C0-591E-3C0D-69D0-1558C5F4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6596" y="3674629"/>
            <a:ext cx="1691987" cy="137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215257"/>
      </p:ext>
    </p:extLst>
  </p:cSld>
  <p:clrMapOvr>
    <a:masterClrMapping/>
  </p:clrMapOvr>
  <p:transition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Phishing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126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DA436F-2BCC-7B54-4B89-E74114AD9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397" y="1368046"/>
            <a:ext cx="4646802" cy="349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919754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Phishing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C68234-C5D1-F17C-832B-86C34D02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517" y="1478794"/>
            <a:ext cx="4610966" cy="346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6355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22 Social Engineering Red Flags">
            <a:extLst>
              <a:ext uri="{FF2B5EF4-FFF2-40B4-BE49-F238E27FC236}">
                <a16:creationId xmlns:a16="http://schemas.microsoft.com/office/drawing/2014/main" id="{F03851E6-4FDC-0899-B5E9-A3047DA14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0451" y="73296"/>
            <a:ext cx="6563098" cy="507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903240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 foco em emoções e medos das pessoas;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camuflam atrás d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 pessoas e instituições legítimas;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 cibercriminosos continuam inovando;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ataque bem sucedido basta para comprometer.</a:t>
            </a:r>
            <a:endParaRPr lang="pt-BR" sz="24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2675848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Pentest é classificado de acordo com o nível de conhecimento do atacante sobre o alvo.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 três categorias básicas: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White Box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Grey Box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Black box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297253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se proteger?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ver como se proteger de ataques de engenharia social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0578607"/>
      </p:ext>
    </p:extLst>
  </p:cSld>
  <p:clrMapOvr>
    <a:masterClrMapping/>
  </p:clrMapOvr>
  <p:transition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Nessa fase é extremamente importante cuidar dos comportamentos das pessoas envolvidas.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23204234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social engineering? A definition + techniques to watch for">
            <a:extLst>
              <a:ext uri="{FF2B5EF4-FFF2-40B4-BE49-F238E27FC236}">
                <a16:creationId xmlns:a16="http://schemas.microsoft.com/office/drawing/2014/main" id="{58ED1835-8CED-93C1-7058-D458F0D4C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09081" y="1468118"/>
            <a:ext cx="3525837" cy="328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092617"/>
      </p:ext>
    </p:extLst>
  </p:cSld>
  <p:clrMapOvr>
    <a:masterClrMapping/>
  </p:clrMapOvr>
  <p:transition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Proteção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How to protect against phishing: 18 tips for spotting a scam">
            <a:extLst>
              <a:ext uri="{FF2B5EF4-FFF2-40B4-BE49-F238E27FC236}">
                <a16:creationId xmlns:a16="http://schemas.microsoft.com/office/drawing/2014/main" id="{A5BF65BD-DC4A-1682-5552-10487DD2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17091" y="1372310"/>
            <a:ext cx="3313545" cy="357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251958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19100" indent="-342900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abrir emails de fontes suspeitas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>
              <a:sym typeface="Calibri"/>
            </a:endParaRPr>
          </a:p>
          <a:p>
            <a:pPr marL="419100" marR="0" lvl="0" indent="-3429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Usar autenticação de múltiplos fatores;</a:t>
            </a:r>
            <a:endParaRPr lang="en-US"/>
          </a:p>
          <a:p>
            <a:pPr marL="419100" marR="0" lvl="0" indent="-3429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Cuidado com ofertas mirabolantes;</a:t>
            </a:r>
          </a:p>
          <a:p>
            <a:pPr marL="419100" marR="0" lvl="0" indent="-34290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Mantenha o antivirus atualizado.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se proteger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58479894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tivemos uma noção do quão abertos são os sistemas e o perigo que isso representa.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5416919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 de rede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mapear a nossa rede, encontrando dispositivos e portas abertas.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y Grey-Box Pentesting is the Best Strategy">
            <a:extLst>
              <a:ext uri="{FF2B5EF4-FFF2-40B4-BE49-F238E27FC236}">
                <a16:creationId xmlns:a16="http://schemas.microsoft.com/office/drawing/2014/main" id="{74186452-204F-3E78-8BF7-C1C8CC1B5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6301" y="1597512"/>
            <a:ext cx="4251397" cy="364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499194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prévio em linhas de comando Linux facilita o aprendizado.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140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varredura de rede?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Encontrando dispositivos com NMap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Encontrando portas abertas com NMap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Varrendo a rede com o Shodan</a:t>
            </a:r>
          </a:p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643282"/>
      </p:ext>
    </p:extLst>
  </p:cSld>
  <p:clrMapOvr>
    <a:masterClrMapping/>
  </p:clrMapOvr>
  <p:transition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varredura de rede?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o que são as varreduras (ou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scan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de rede e seus perigos relacionados.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Network scanning and enumeration. Enumeration is characterized as the way…  | by David Artykov | Purple Team | Medium">
            <a:extLst>
              <a:ext uri="{FF2B5EF4-FFF2-40B4-BE49-F238E27FC236}">
                <a16:creationId xmlns:a16="http://schemas.microsoft.com/office/drawing/2014/main" id="{F787BE16-BCC5-962F-9493-CC6C58D5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01291" y="3630416"/>
            <a:ext cx="2341418" cy="131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60422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uma 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écnica de busca minuciosa em redes, com o objetivo de identificar computadores ativos e coletar informações como, serviços disponibilizados e programas instalados.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Varreduras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1575904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Varreduras de rede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BC09CF-F162-402D-FB0D-E8099DF96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82" y="2020581"/>
            <a:ext cx="6968836" cy="248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2362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listar portas e serviços;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listar endereços de IP;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Vulnerabilidades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listar vulnerabilidades conhecidas.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varreduras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25535355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ICMP;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TCP;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UDP.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 de varreduras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85151506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etapa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varredura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busca encontrar as vulnerabilidades, sem maiores detalhes, enquanto a etapa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enumeração 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traz mais detalhes a respeito do sistema invadido.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 e 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313872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361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Configurações;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Vulnerabilidades buscadas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0408378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exploramos a teoria por trás da varredura e enumeração em redes de computadores.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5544404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Encontrando dispositivos com 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912572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aprender a mapear dispositivos conectados a uma rede utilizando o Nmap.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Nmap Commands Cheatsheet – Apps no Google Play">
            <a:extLst>
              <a:ext uri="{FF2B5EF4-FFF2-40B4-BE49-F238E27FC236}">
                <a16:creationId xmlns:a16="http://schemas.microsoft.com/office/drawing/2014/main" id="{99EC2A38-FAED-3A9F-BA2A-D14008944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61509" y="3522518"/>
            <a:ext cx="1620982" cy="16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4953620"/>
      </p:ext>
    </p:extLst>
  </p:cSld>
  <p:clrMapOvr>
    <a:masterClrMapping/>
  </p:clrMapOvr>
  <p:transition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uma ferramenta gratuita e de código aberto usada para busca de vulnerabilidades, varredura de portas e mapeamento de rede.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31728297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101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 versões com UI (Zenmap) e CLI.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pic>
        <p:nvPicPr>
          <p:cNvPr id="8196" name="Picture 4" descr="Nmap Command Examples For Linux Users / Admins - nixCraft">
            <a:extLst>
              <a:ext uri="{FF2B5EF4-FFF2-40B4-BE49-F238E27FC236}">
                <a16:creationId xmlns:a16="http://schemas.microsoft.com/office/drawing/2014/main" id="{5B2FE10C-4088-BCBE-9868-465C25141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44891" y="2784971"/>
            <a:ext cx="3637534" cy="19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Nmap tutorial: How to Use nmap and ZenMap - ICTShore.com">
            <a:extLst>
              <a:ext uri="{FF2B5EF4-FFF2-40B4-BE49-F238E27FC236}">
                <a16:creationId xmlns:a16="http://schemas.microsoft.com/office/drawing/2014/main" id="{0CD93E37-A0F6-E7B0-1B0A-7501E1C02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618" y="2571750"/>
            <a:ext cx="3882473" cy="210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70813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coração do Nmap é a varredura de portas, onde os usuários designam uma lista de alvos em uma rede sobre os quais desejam obter informações.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6258792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instalar e testar o Nmap para varreduras em nossa rede.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55699049"/>
      </p:ext>
    </p:extLst>
  </p:cSld>
  <p:clrMapOvr>
    <a:masterClrMapping/>
  </p:clrMapOvr>
  <p:transition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Encontrando portas abertas com 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09376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Após a busca de dispositivos em nossa rede, vamos econtrar as portas disponíveis.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6790778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ICMP;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TCP;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UDP.</a:t>
            </a:r>
            <a:endParaRPr lang="en-US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466827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 com 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Effective Linux Port Scans for the Network Admin">
            <a:extLst>
              <a:ext uri="{FF2B5EF4-FFF2-40B4-BE49-F238E27FC236}">
                <a16:creationId xmlns:a16="http://schemas.microsoft.com/office/drawing/2014/main" id="{7135979F-CE9B-14E6-61F9-8A1893F06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74426" y="2214333"/>
            <a:ext cx="6195147" cy="247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74723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Enumeração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Neste curso vamos aprender a enumerar portas e serviços vulneráveis.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prévio em linhas de comando Linux facilita o aprendizado.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enumeração?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286586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Enumeração com NMap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4;p17">
            <a:extLst>
              <a:ext uri="{FF2B5EF4-FFF2-40B4-BE49-F238E27FC236}">
                <a16:creationId xmlns:a16="http://schemas.microsoft.com/office/drawing/2014/main" id="{26865F3B-3A63-CFCA-31FE-A480B7F9FE8E}"/>
              </a:ext>
            </a:extLst>
          </p:cNvPr>
          <p:cNvSpPr/>
          <p:nvPr/>
        </p:nvSpPr>
        <p:spPr>
          <a:xfrm>
            <a:off x="2262751" y="3822881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Utilizando Scripts no NMap</a:t>
            </a:r>
            <a:endParaRPr lang="pt-BR" sz="240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 enumeração?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explorar o conceito de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enumeração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como explorar vulnerabilidades com essa técnica.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4560422"/>
      </p:ext>
    </p:extLst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enumeração é um processo que estabelece uma conexão ativa com os hosts de destino para descobrir possíveis vetores de ataque, podendo ser usado para exploração do sistema.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49D1DF-C11F-680B-E475-05BCE8E25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2518" y="3937330"/>
            <a:ext cx="2098964" cy="11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5904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etapa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varredura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busca encontrar as vulnerabilidades, sem maiores detalhes, enquanto a etapa de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enumeração </a:t>
            </a: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traz mais detalhes a respeito do sistema invadido.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Varredura e 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162669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as etapas do Pentest e explorar cada uma delas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the significance of Enumeration in Ethical Hacking?">
            <a:extLst>
              <a:ext uri="{FF2B5EF4-FFF2-40B4-BE49-F238E27FC236}">
                <a16:creationId xmlns:a16="http://schemas.microsoft.com/office/drawing/2014/main" id="{FF3E6FD9-DDC4-1894-BADF-D459996D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36814" y="1516255"/>
            <a:ext cx="4372696" cy="343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07197"/>
      </p:ext>
    </p:extLst>
  </p:cSld>
  <p:clrMapOvr>
    <a:masterClrMapping/>
  </p:clrMapOvr>
  <p:transition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 de 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Techniques for Enumeration ">
            <a:extLst>
              <a:ext uri="{FF2B5EF4-FFF2-40B4-BE49-F238E27FC236}">
                <a16:creationId xmlns:a16="http://schemas.microsoft.com/office/drawing/2014/main" id="{05709C29-812A-5F72-8D17-60786F67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20982" y="2465829"/>
            <a:ext cx="5902036" cy="204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147547"/>
      </p:ext>
    </p:extLst>
  </p:cSld>
  <p:clrMapOvr>
    <a:masterClrMapping/>
  </p:clrMapOvr>
  <p:transition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What is the significance of Enumeration in Ethical Hacking?">
            <a:extLst>
              <a:ext uri="{FF2B5EF4-FFF2-40B4-BE49-F238E27FC236}">
                <a16:creationId xmlns:a16="http://schemas.microsoft.com/office/drawing/2014/main" id="{172EC630-2569-2F46-9056-CE5371686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8444" y="1758450"/>
            <a:ext cx="3567112" cy="274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944139"/>
      </p:ext>
    </p:extLst>
  </p:cSld>
  <p:clrMapOvr>
    <a:masterClrMapping/>
  </p:clrMapOvr>
  <p:transition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Portas e serviços enumerados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Services and Port to Enumerate ">
            <a:extLst>
              <a:ext uri="{FF2B5EF4-FFF2-40B4-BE49-F238E27FC236}">
                <a16:creationId xmlns:a16="http://schemas.microsoft.com/office/drawing/2014/main" id="{D0D11F82-FD5E-3EE7-BDB9-1F0EE6934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22923" y="1455373"/>
            <a:ext cx="3698153" cy="3294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44211"/>
      </p:ext>
    </p:extLst>
  </p:cSld>
  <p:clrMapOvr>
    <a:masterClrMapping/>
  </p:clrMapOvr>
  <p:transition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Rede de origem;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Usuários e grupos;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 de roteamento;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Configurações de auditoria;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Configurações de serviços;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Informações enumeradas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2600008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 de máquinas;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Aplicações; 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Banners 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Detalhes de 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SNMP;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Detalhes de DNS.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Informações enumeradas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7505536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NBTScan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DumpSec;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SMBScanner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NMap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NetCat.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8439129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exploramos a teoria por trás da varredura e enumeração em redes de computadores.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29465311"/>
      </p:ext>
    </p:extLst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Enumeração com NMap</a:t>
            </a:r>
            <a:endParaRPr lang="pt-BR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209376"/>
      </p:ext>
    </p:extLst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Nas etapas anteriores aprendemos a utilizar o Nmap para varredura de rede, agora vamos novamente utilizá-lo para detalhar as informações varridas.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BE28135-BC92-3DBD-4758-10443607D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3825" y="3762103"/>
            <a:ext cx="12763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9077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Pentest – Grupo Comp">
            <a:extLst>
              <a:ext uri="{FF2B5EF4-FFF2-40B4-BE49-F238E27FC236}">
                <a16:creationId xmlns:a16="http://schemas.microsoft.com/office/drawing/2014/main" id="{692B59D6-1C96-88F9-B296-D6DB371E1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1784" y="2043661"/>
            <a:ext cx="4484543" cy="270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967848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realizar a enumeração de serviços com o Nmap.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Enumeração com Nmap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52466827"/>
      </p:ext>
    </p:extLst>
  </p:cSld>
  <p:clrMapOvr>
    <a:masterClrMapping/>
  </p:clrMapOvr>
  <p:transition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 Scripts no Nmap (NSE) </a:t>
            </a:r>
            <a:endParaRPr lang="pt-BR"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62873"/>
      </p:ext>
    </p:extLst>
  </p:cSld>
  <p:clrMapOvr>
    <a:masterClrMapping/>
  </p:clrMapOvr>
  <p:transition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utilizar o Nmap com scripts para automatizar as tarefas.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507278"/>
      </p:ext>
    </p:extLst>
  </p:cSld>
  <p:clrMapOvr>
    <a:masterClrMapping/>
  </p:clrMapOvr>
  <p:transition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Nmap Scripting Engine (NSE) é um dos recursos mais poderosos e flexíveis do Nmap, permitindo que os usuários utilizem scripts para automatizar uma ampla variedade de tarefas de rede.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NSE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922236"/>
      </p:ext>
    </p:extLst>
  </p:cSld>
  <p:clrMapOvr>
    <a:masterClrMapping/>
  </p:clrMapOvr>
  <p:transition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Nmap NSE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Nmap and 12 useful NSE scripts - research.securitum.com">
            <a:extLst>
              <a:ext uri="{FF2B5EF4-FFF2-40B4-BE49-F238E27FC236}">
                <a16:creationId xmlns:a16="http://schemas.microsoft.com/office/drawing/2014/main" id="{FE9DC4A8-E93B-B1B3-CC68-FA461A688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4500" y="2209398"/>
            <a:ext cx="5715000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225925"/>
      </p:ext>
    </p:extLst>
  </p:cSld>
  <p:clrMapOvr>
    <a:masterClrMapping/>
  </p:clrMapOvr>
  <p:transition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Fases do 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6148" name="Picture 4" descr="Pentest - CyberBitz Cibersegurança">
            <a:extLst>
              <a:ext uri="{FF2B5EF4-FFF2-40B4-BE49-F238E27FC236}">
                <a16:creationId xmlns:a16="http://schemas.microsoft.com/office/drawing/2014/main" id="{C463FA35-719A-378A-3084-00118391D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9859" y="1537315"/>
            <a:ext cx="3344282" cy="329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977881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explorar conceitos e práticas sobre Deep Web e Dark Web.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nesta parte que a empresa contratante e o hacker ético definem o escopo, prazos, valores e os limites do teste.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Interações iniciais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484822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etapa é feito o reconhecimento do local a ser “atacado”, coletando informações que basearão as etapas seguintes, empregando OSINT.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 de informações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Binoculars Icon Vector #341302 - Free Icons Library">
            <a:extLst>
              <a:ext uri="{FF2B5EF4-FFF2-40B4-BE49-F238E27FC236}">
                <a16:creationId xmlns:a16="http://schemas.microsoft.com/office/drawing/2014/main" id="{77303000-DB64-10C6-CDF3-782FF1AB1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63686" y="3610840"/>
            <a:ext cx="1416627" cy="14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02958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 os  objetivos e vulnerabilidades para definir contramedidas visando prevenir ou mitigar os efeitos de ameaças ao sistema.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das ameaças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038529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Fase de descoberta e validação das vulnerabilidades, onde são encontrados os problemas dos sistemas.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Análise de vulnerabilidades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30512283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 o testador tenta atingir a segurança do sistema de destino usando as vulnerabilidades previamente identificadas e validadas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50667839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fase o pentester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mantém o controle sobre o sistema analisado e realiza a coleta de dados.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Pós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646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pentester documenta todo o processo de uma forma compreensível para o cliente, apresentando as conclusões sobre a segurança do sistema analisado.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Relatório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2594579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conhecemos as fases do Pentest, baseadas no Framework PTES, que servirá de base para as aulas seguintes.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629617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proposta de Pentest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a elaboração de uma proposta de Pentest para um possível cliente.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35EFCD-B975-0B6F-58C9-433FA748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925" y="3789218"/>
            <a:ext cx="120015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878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abordará conceito um pouco mais avançados sobre redes de computadores, sistemas operacionais e ferramentas. Para isto é recomendado um conhecimento prévio nestes assuntos.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 os moldes de uma proposta comercial para o desenvolvimento de um sistema.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Proposta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163131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Descrição da empresa/profissional;</a:t>
            </a: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Escopo e metodologia;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Assinaturas.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Tópicos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6471391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explorar um exemplo de documento 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proposta de Pentest.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15602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Escrevendo um relatório 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Pentest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76440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Após a elaboração da proposta, aceite e execução do Pentest, é gerado um relatório com as vulnerabilidades da empresa contratante.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295727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Contratante;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Empresa/profissional pentester contratado.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Informações importantes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523198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Técnico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lang="en-US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marR="0" lvl="0" indent="-342900" algn="just">
              <a:lnSpc>
                <a:spcPct val="114999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cs typeface="Calibri"/>
              </a:rPr>
              <a:t>Gerencial.</a:t>
            </a:r>
            <a:endParaRPr lang="pt-BR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relatórios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7391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Introdução com detalhes técnicos;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Vulnerabilidades existentes;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Más configurações;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5516238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Exploração e pós-exploração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Descrição de riscos e perdas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6006074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 de descrição do teste;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Problemas encontrados;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 postura de risco da empresa;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Recomendações para correção e prevenção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Gerencial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554433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Pentest?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Fases do Pentest</a:t>
            </a: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Definindo uma proposta de Pentest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importante desenvolver um relatório com informações claras para o público alvo, se técnico ou gerencial.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55945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Fórum/Artigos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Comunidade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OSINT</a:t>
            </a:r>
            <a:endParaRPr sz="24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2C3F779C-6A9D-036E-0141-C5086B4E5447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 Peres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  Tech Education Analyst</a:t>
            </a:r>
            <a:endParaRPr lang="en-US" sz="24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-US" sz="16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cassiano-dio</a:t>
            </a:r>
            <a:endParaRPr lang="en-US" sz="16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  peres-cassiano</a:t>
            </a:r>
            <a:endParaRPr sz="1600" b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925C8E-1D6C-A6AB-F4F2-119BB89F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1184" y="4030935"/>
            <a:ext cx="250309" cy="25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7CEDB2E-730F-EAE5-00A6-1E71B6357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878" y="4435961"/>
            <a:ext cx="250309" cy="24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1" indent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OSINT, ou inteligência de fontes abertas e como obter dados sobre alvos.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marR="0" lvl="0" algn="just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40A24"/>
              </a:buClr>
              <a:buSzPts val="2400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Este curso requer algum conhecimento de programação básica.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é OSINT?</a:t>
            </a:r>
          </a:p>
        </p:txBody>
      </p:sp>
      <p:sp>
        <p:nvSpPr>
          <p:cNvPr id="185" name="Google Shape;185;p17"/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Pensamento OSINT</a:t>
            </a:r>
          </a:p>
        </p:txBody>
      </p:sp>
      <p:sp>
        <p:nvSpPr>
          <p:cNvPr id="187" name="Google Shape;187;p17"/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Google Hacking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Conhecendo o Shodan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5;p17">
            <a:extLst>
              <a:ext uri="{FF2B5EF4-FFF2-40B4-BE49-F238E27FC236}">
                <a16:creationId xmlns:a16="http://schemas.microsoft.com/office/drawing/2014/main" id="{1A8318BC-D679-1773-8CEB-E4010F2EF27E}"/>
              </a:ext>
            </a:extLst>
          </p:cNvPr>
          <p:cNvSpPr txBox="1"/>
          <p:nvPr/>
        </p:nvSpPr>
        <p:spPr>
          <a:xfrm>
            <a:off x="678554" y="28087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86;p17">
            <a:extLst>
              <a:ext uri="{FF2B5EF4-FFF2-40B4-BE49-F238E27FC236}">
                <a16:creationId xmlns:a16="http://schemas.microsoft.com/office/drawing/2014/main" id="{83CE2253-CD26-2530-944E-CDC4BB54E5F1}"/>
              </a:ext>
            </a:extLst>
          </p:cNvPr>
          <p:cNvSpPr/>
          <p:nvPr/>
        </p:nvSpPr>
        <p:spPr>
          <a:xfrm>
            <a:off x="2262750" y="2865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Maltego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87;p17">
            <a:extLst>
              <a:ext uri="{FF2B5EF4-FFF2-40B4-BE49-F238E27FC236}">
                <a16:creationId xmlns:a16="http://schemas.microsoft.com/office/drawing/2014/main" id="{87AE9075-2043-2E39-747E-E60E853C6EAE}"/>
              </a:ext>
            </a:extLst>
          </p:cNvPr>
          <p:cNvSpPr txBox="1"/>
          <p:nvPr/>
        </p:nvSpPr>
        <p:spPr>
          <a:xfrm>
            <a:off x="678554" y="3765731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6</a:t>
            </a:r>
            <a:endParaRPr sz="1400" b="1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88;p17">
            <a:extLst>
              <a:ext uri="{FF2B5EF4-FFF2-40B4-BE49-F238E27FC236}">
                <a16:creationId xmlns:a16="http://schemas.microsoft.com/office/drawing/2014/main" id="{4E97EDF2-CEBC-660A-653B-3C6C20088AF6}"/>
              </a:ext>
            </a:extLst>
          </p:cNvPr>
          <p:cNvSpPr/>
          <p:nvPr/>
        </p:nvSpPr>
        <p:spPr>
          <a:xfrm>
            <a:off x="2262751" y="3822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FOCA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12643282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OSINT?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o famework OSINT, a inteligência de fontes abertas.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45604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OSINT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significa </a:t>
            </a:r>
            <a:r>
              <a:rPr lang="pt-BR" sz="24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Open Source Intelligence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ou inteligência de fontes abertas, ou seja, informações abertas na internet ao público.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8517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sz="2800" b="1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62751" y="19088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Escrevendo um relatório de Pentest</a:t>
            </a: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1264328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052" name="Picture 4" descr="Open Source Intelligence Techniques (OSINT) Guide | SEON">
            <a:extLst>
              <a:ext uri="{FF2B5EF4-FFF2-40B4-BE49-F238E27FC236}">
                <a16:creationId xmlns:a16="http://schemas.microsoft.com/office/drawing/2014/main" id="{0DB66A8A-CBE1-EF87-24C7-8D85B6D2A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10591" y="1895295"/>
            <a:ext cx="5922818" cy="299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137466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73950-BD81-8798-2E21-C58A2D2EC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50" y="1328542"/>
            <a:ext cx="8016900" cy="37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895705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o OSINT são utilizadas ferramentas voltadas para: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Coleta de informações;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Mapeamento e enumeração de serviços;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vulnerabilidades;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Análise de arquivos;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Extração de metadados.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678487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Blogs;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Fóruns,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Mídias sociais;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Mídias tradicionais;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Registros governamentais;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Etc.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fontes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5261157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de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 descr="What Is Open Source Intelligence and How to Conduct OSINT Investigations -  Maltego">
            <a:extLst>
              <a:ext uri="{FF2B5EF4-FFF2-40B4-BE49-F238E27FC236}">
                <a16:creationId xmlns:a16="http://schemas.microsoft.com/office/drawing/2014/main" id="{EFEF9E99-FA2F-4671-CA0A-B2B85DE1E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5063" y="2264885"/>
            <a:ext cx="6393873" cy="173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828341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Legislações;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Combate a frauds;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 humanos;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Cibersegurança;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Operações militares.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Uso de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3584718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Identificar violações de dados;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Due Diligence do Cliente (CDD);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Descobrir vulnerabilidades;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Apoio aos processos de tomada de decisão;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Atualizações.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Importância do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4630469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Camada extra de segurança;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Economia nos processos de decisão;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Dados analisados conforme são atualizados.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Benefícios do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9922937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Dificuldade de filtrar os dados inúteis;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ferramentas o trabalho é moroso;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Alta necessidade de comandos humanos;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há um padrão ideal definido sobre a quantidade de informações coletadas e analisadas.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Contratempos do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5334099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 do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pic>
        <p:nvPicPr>
          <p:cNvPr id="3074" name="Picture 2" descr="OSINT TECHNIQUES">
            <a:extLst>
              <a:ext uri="{FF2B5EF4-FFF2-40B4-BE49-F238E27FC236}">
                <a16:creationId xmlns:a16="http://schemas.microsoft.com/office/drawing/2014/main" id="{3CB7BABD-BBE7-53A0-8725-92223403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6391" y="1227786"/>
            <a:ext cx="6671217" cy="391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42914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Pentest?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Técnicas do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pic>
        <p:nvPicPr>
          <p:cNvPr id="4098" name="Picture 2" descr="OSINT research workflow">
            <a:extLst>
              <a:ext uri="{FF2B5EF4-FFF2-40B4-BE49-F238E27FC236}">
                <a16:creationId xmlns:a16="http://schemas.microsoft.com/office/drawing/2014/main" id="{B61E7D53-C836-ED4A-8AC1-14704AF3F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30033" y="1300927"/>
            <a:ext cx="3283934" cy="3842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59512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326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OSINT po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ser considerado um canivete suíço do pentester, sendo extremamente útil para preparar a defesa contra ataques maliciosos.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9037181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Pensamento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Além de ter em mãos as fontes e ferramentas para análise de dados, precisamos saber como utilizá-los da forma mais efetiva possível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229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OSINT requer uma mentalidade especial, incluindo habilidades analíticas, flexibilidade de pensamento e paciência.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Mindset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OSINT Is A State Of Mind. Most true 'OSINTians' are members of a… | by  Dutch Osint Guy | secjuice™ | Medium">
            <a:extLst>
              <a:ext uri="{FF2B5EF4-FFF2-40B4-BE49-F238E27FC236}">
                <a16:creationId xmlns:a16="http://schemas.microsoft.com/office/drawing/2014/main" id="{218EBF4E-2D41-C39B-A0AF-F4970C11F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78536" y="3379027"/>
            <a:ext cx="2786928" cy="124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958858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Quais as fontes escolhidas?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 a confiabilidade das fontes?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Quais palavras chaves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Quais as melhores ferramentas?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Mindset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3646422"/>
      </p:ext>
    </p:extLst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adianta ter as melhores fontes e ferramentas se não souber como utilizá-las.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Mindset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4975523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Mindset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3076" name="Picture 4" descr="Maltego infographic - two types of approaches to gather OSINT information">
            <a:extLst>
              <a:ext uri="{FF2B5EF4-FFF2-40B4-BE49-F238E27FC236}">
                <a16:creationId xmlns:a16="http://schemas.microsoft.com/office/drawing/2014/main" id="{92CBBC5A-9345-246F-4482-DC04DC2FC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0351" y="2065964"/>
            <a:ext cx="6683298" cy="209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908147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Escolher o assunto pesquisado;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Definição de fontes;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Reunir palavras-chave;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Escolher a ferramenta OSINT;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Refinar as informações contradas;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Cuidado com informações falsas.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Mindset OSINT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3720012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Hacking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13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Pentest, um recurso muito utilizado para buscar e avaliar vulnerabilidades em redes e sistemas.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3456042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sobre o uso de técnicas de pesquisas avançadas utilizadas no Google para encontrar informações.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46682B52-A0DF-1F3A-C4E0-D2BDDC52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1440" y="3910036"/>
            <a:ext cx="2141120" cy="72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08789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Google Hacking nada mais é que uma prática para encontrar aquivos e/ou falhas a partir do Google, usando ele como uma espécie de scanner, com comandos de buscas avançadas por strings chamadas de “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dorks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ou “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operadores de pesquisa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2029687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 a composição de dorks podemos retornar domínios específicos, títulos, palavras, arquivos, etc.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35538071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site: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 Busca em um site específico: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site:exemplo.com.br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intitle: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 Busca por título de páginas: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intitle:“&lt; Fazer login”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inurl:</a:t>
            </a:r>
            <a:r>
              <a:rPr lang="pt-BR" sz="240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Busca de termos presentes na url: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inurl:/wp-admin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66882224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intext: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Busca por texto no conteúdo do site: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intext:adminpass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filetype: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Busca por formato de arquivos (.jpg,.zip,.txt):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filetype:.txt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inurl:</a:t>
            </a:r>
            <a:r>
              <a:rPr lang="pt-BR" sz="240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Busca de termos presentes na url: 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</a:pP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inurl:/wp-admin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26467480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-termo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 O sinal de “-” exclui um termo da pesquisa</a:t>
            </a:r>
            <a:endParaRPr lang="pt-BR" sz="2400" b="0" i="1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pt-BR" sz="24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2021...2022: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Busca entre datas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123942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sites com várias Dorks voltadas à exploração de vulnerabilidades em sites.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Exploit-db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InurlBR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Bancos de dados de 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28156021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explorar algumas Dorks e obter informações com o Google Hacking.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Construindo Dorks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5606702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tivemos uma noção do quão abertos são os sistemas e o perigo que isso representa.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8304561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Conhecendo o Shodan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227644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28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Pentest, ou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Penetration Test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busca detectar e explorar vulnerabilidades em um sistema, para fim de validar a eficácia dos mecanismos de segurança e melhorá-los.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Pentest – Hazor Tecnologia">
            <a:extLst>
              <a:ext uri="{FF2B5EF4-FFF2-40B4-BE49-F238E27FC236}">
                <a16:creationId xmlns:a16="http://schemas.microsoft.com/office/drawing/2014/main" id="{2BD7D850-0E93-84E4-7A40-F9BFD6DC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19191" y="3529158"/>
            <a:ext cx="1905618" cy="141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conhecer o Shodan, o “Google dos Hackers”, utilizado para encontrar dispositivos conectados à internet.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pic>
        <p:nvPicPr>
          <p:cNvPr id="5122" name="Picture 2" descr="Shodan, the search engine with which you can find | Net Cloud">
            <a:extLst>
              <a:ext uri="{FF2B5EF4-FFF2-40B4-BE49-F238E27FC236}">
                <a16:creationId xmlns:a16="http://schemas.microsoft.com/office/drawing/2014/main" id="{626C7E81-8849-31E6-FBC6-D4CC2A488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4356" y="3740700"/>
            <a:ext cx="2467407" cy="120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295727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Lançado em 2009, é um mecanismo de busca desenvolvido pelo programador John Matherly;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 por meio de um endereço na web, busca diversos tipos de dispositivos conectados à internet; 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Esses dispositivos podem ser desde computadores, servidores, mobile até câmeras abertas.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0523198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Exemplo de pesquisa no Shodan. (Fonte: Shodan / Reprodução)">
            <a:extLst>
              <a:ext uri="{FF2B5EF4-FFF2-40B4-BE49-F238E27FC236}">
                <a16:creationId xmlns:a16="http://schemas.microsoft.com/office/drawing/2014/main" id="{54B36F0B-D82E-734A-D94B-CF7D4FE2E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9465" y="1626953"/>
            <a:ext cx="6265069" cy="297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773912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Permite listar e filtrar dispositivos por localização, tipo de servidor, portas.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86559454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Shodan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F31799-2B5D-CFE5-A5CC-5C54B28E9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770567"/>
            <a:ext cx="6858000" cy="289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071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praticar alguns comandos de filtros e listagens no Shodan.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99903240"/>
      </p:ext>
    </p:extLst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566283"/>
      </p:ext>
    </p:extLst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de outra ferramenta de OSINT, o Maltego.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pic>
        <p:nvPicPr>
          <p:cNvPr id="7170" name="Picture 2" descr="Homepage - Maltego">
            <a:extLst>
              <a:ext uri="{FF2B5EF4-FFF2-40B4-BE49-F238E27FC236}">
                <a16:creationId xmlns:a16="http://schemas.microsoft.com/office/drawing/2014/main" id="{BBE9C0B3-0E22-3279-B1B9-F33354293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6465" y="3639732"/>
            <a:ext cx="2091070" cy="13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15544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2098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 dos frameworks OSINT mais famosos para reconhecimento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pessoal e organizacional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19498474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uma ferramenta GUI que permite coletar informações sobre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qualquer indivíduo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extraindo as informações que estão </a:t>
            </a: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publicamente disponíveis na internet 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 diferentes métodos.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1657989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49"/>
            <a:ext cx="8016900" cy="2758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Pentest não significa uma invasão deliberada do sistema, há um conjunto de regras definidas em contrato entre a empresa e o hacker ético.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Pentest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6784874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pic>
        <p:nvPicPr>
          <p:cNvPr id="9218" name="Picture 2" descr="Maltego Person of Interest investigation steps">
            <a:extLst>
              <a:ext uri="{FF2B5EF4-FFF2-40B4-BE49-F238E27FC236}">
                <a16:creationId xmlns:a16="http://schemas.microsoft.com/office/drawing/2014/main" id="{89E3FDA8-4907-112E-A351-7E01FCFA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9645" y="2380497"/>
            <a:ext cx="6504709" cy="2126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879366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pic>
        <p:nvPicPr>
          <p:cNvPr id="8194" name="Picture 2" descr="A Maltego é uma ferramenta de análise e análise de links visuais e é o  software mais famoso para a realização de Open Source Intelligence.">
            <a:extLst>
              <a:ext uri="{FF2B5EF4-FFF2-40B4-BE49-F238E27FC236}">
                <a16:creationId xmlns:a16="http://schemas.microsoft.com/office/drawing/2014/main" id="{4DB0F221-6D63-6FFF-EF26-487861B72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763" y="1481050"/>
            <a:ext cx="7384473" cy="355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602897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Possui versões pagas e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community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gratuita para uso mas com funcionalidades a menos.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262546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Grupos de pessoas (redes sociais)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Organizações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Sites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o Maltego encontra?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7605957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 DNS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Blocos de rede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Endereços IP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Afiliações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Documentos e arquivos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o Maltego encontra?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95202887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Maltego pode ser útil para a fase de coleta de informações de todos os trabalhos relacionados à segurança, gerando economia de tempo, adicionando mais precisão e inteligência.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Benefícios do Maltego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5010727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 instalar e fazer algumas pesquisas com o Maltego.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9149420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6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4371407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Nesta aula vamos falar de outra ferramenta de OSINT, o FOCA.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F0889A-21D1-E5FB-6EDE-0EA4A747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412" y="3925744"/>
            <a:ext cx="25431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10039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ct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FOCA significa </a:t>
            </a:r>
            <a:r>
              <a:rPr lang="pt-BR" sz="2400" b="0" i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Fingerprinting &amp; Organisation with Collected Archives</a:t>
            </a:r>
            <a:r>
              <a:rPr lang="pt-BR" sz="2400" b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sendo uma ferramenta utilizada para encontrar, fazer download, analisar e extrair metadados de arquivos.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FOCA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8657987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9"/>
  <p:tag name="AS_OS" val="Microsoft Windows NT 10.0.17763.0"/>
  <p:tag name="AS_RELEASE_DATE" val="2022.10.14"/>
  <p:tag name="AS_TITLE" val="Aspose.Slides for .NET5"/>
  <p:tag name="AS_VERSION" val="22.10"/>
</p:tagLst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simple-light-2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945ED4D2-CB89-48D0-9492-48A32AB0CFB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395025-9147-4E15-889A-D42EB62FD43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7CB545-2F42-4F9B-81B9-9B2A306F6F94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Application>Microsoft Office PowerPoint</Application>
  <PresentationFormat>Apresentação na tela (16:9)</PresentationFormat>
  <Paragraphs>680</Paragraphs>
  <Slides>185</Slides>
  <Notes>185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185</vt:i4>
      </vt:variant>
    </vt:vector>
  </HeadingPairs>
  <TitlesOfParts>
    <vt:vector size="190" baseType="lpstr">
      <vt:lpstr>simple-light-2</vt:lpstr>
      <vt:lpstr>simple-light-2</vt:lpstr>
      <vt:lpstr>simple-light-2</vt:lpstr>
      <vt:lpstr>simple-light-2</vt:lpstr>
      <vt:lpstr>simple-light-2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Cassiano  Peres</cp:lastModifiedBy>
  <cp:revision>13</cp:revision>
  <dcterms:modified xsi:type="dcterms:W3CDTF">2023-10-29T03:15:02Z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